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0" r:id="rId1"/>
  </p:sldMasterIdLst>
  <p:notesMasterIdLst>
    <p:notesMasterId r:id="rId6"/>
  </p:notesMasterIdLst>
  <p:sldIdLst>
    <p:sldId id="256" r:id="rId2"/>
    <p:sldId id="263" r:id="rId3"/>
    <p:sldId id="284" r:id="rId4"/>
    <p:sldId id="285" r:id="rId5"/>
  </p:sldIdLst>
  <p:sldSz cx="9144000" cy="5143500" type="screen16x9"/>
  <p:notesSz cx="6858000" cy="9144000"/>
  <p:embeddedFontLst>
    <p:embeddedFont>
      <p:font typeface="Tinos" panose="020B0604020202020204" charset="0"/>
      <p:regular r:id="rId7"/>
      <p:bold r:id="rId8"/>
      <p:italic r:id="rId9"/>
      <p:boldItalic r:id="rId10"/>
    </p:embeddedFont>
    <p:embeddedFont>
      <p:font typeface="Playfair Display" panose="020B0604020202020204" charset="0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43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6A712D5-945B-4C65-8963-4CBED8183642}">
  <a:tblStyle styleId="{76A712D5-945B-4C65-8963-4CBED818364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126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92732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93823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 descr="2.png"/>
          <p:cNvPicPr preferRelativeResize="0"/>
          <p:nvPr/>
        </p:nvPicPr>
        <p:blipFill rotWithShape="1">
          <a:blip r:embed="rId2">
            <a:alphaModFix/>
          </a:blip>
          <a:srcRect l="45142" b="9288"/>
          <a:stretch/>
        </p:blipFill>
        <p:spPr>
          <a:xfrm rot="5400000">
            <a:off x="1066799" y="-1085850"/>
            <a:ext cx="1857376" cy="4010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descr="11.png"/>
          <p:cNvPicPr preferRelativeResize="0"/>
          <p:nvPr/>
        </p:nvPicPr>
        <p:blipFill rotWithShape="1">
          <a:blip r:embed="rId3">
            <a:alphaModFix/>
          </a:blip>
          <a:srcRect r="35069" b="2780"/>
          <a:stretch/>
        </p:blipFill>
        <p:spPr>
          <a:xfrm rot="5400000">
            <a:off x="2296513" y="2182213"/>
            <a:ext cx="1579175" cy="434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 descr="7.png"/>
          <p:cNvPicPr preferRelativeResize="0"/>
          <p:nvPr/>
        </p:nvPicPr>
        <p:blipFill rotWithShape="1">
          <a:blip r:embed="rId4">
            <a:alphaModFix/>
          </a:blip>
          <a:srcRect r="20660" b="38811"/>
          <a:stretch/>
        </p:blipFill>
        <p:spPr>
          <a:xfrm>
            <a:off x="5626393" y="2481475"/>
            <a:ext cx="3517607" cy="2662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 descr="4.png"/>
          <p:cNvPicPr preferRelativeResize="0"/>
          <p:nvPr/>
        </p:nvPicPr>
        <p:blipFill rotWithShape="1">
          <a:blip r:embed="rId5">
            <a:alphaModFix/>
          </a:blip>
          <a:srcRect r="26809"/>
          <a:stretch/>
        </p:blipFill>
        <p:spPr>
          <a:xfrm rot="-5400000">
            <a:off x="5465075" y="-1026425"/>
            <a:ext cx="2662025" cy="46958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" name="Google Shape;14;p2"/>
          <p:cNvGrpSpPr/>
          <p:nvPr/>
        </p:nvGrpSpPr>
        <p:grpSpPr>
          <a:xfrm>
            <a:off x="1638168" y="1095866"/>
            <a:ext cx="5867786" cy="2951912"/>
            <a:chOff x="615225" y="581250"/>
            <a:chExt cx="7913400" cy="3981000"/>
          </a:xfrm>
        </p:grpSpPr>
        <p:sp>
          <p:nvSpPr>
            <p:cNvPr id="15" name="Google Shape;15;p2"/>
            <p:cNvSpPr/>
            <p:nvPr/>
          </p:nvSpPr>
          <p:spPr>
            <a:xfrm>
              <a:off x="615225" y="581250"/>
              <a:ext cx="7913400" cy="3981000"/>
            </a:xfrm>
            <a:prstGeom prst="rect">
              <a:avLst/>
            </a:prstGeom>
            <a:solidFill>
              <a:srgbClr val="FFFFFF">
                <a:alpha val="92690"/>
              </a:srgbClr>
            </a:solidFill>
            <a:ln w="9525" cap="flat" cmpd="sng">
              <a:solidFill>
                <a:srgbClr val="231F1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704880" y="666850"/>
              <a:ext cx="7734000" cy="3809700"/>
            </a:xfrm>
            <a:prstGeom prst="rect">
              <a:avLst/>
            </a:prstGeom>
            <a:noFill/>
            <a:ln w="9525" cap="flat" cmpd="sng">
              <a:solidFill>
                <a:srgbClr val="231F1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1962150" y="1171525"/>
            <a:ext cx="5219700" cy="280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pic>
        <p:nvPicPr>
          <p:cNvPr id="18" name="Google Shape;18;p2" descr="1.png"/>
          <p:cNvPicPr preferRelativeResize="0"/>
          <p:nvPr/>
        </p:nvPicPr>
        <p:blipFill rotWithShape="1">
          <a:blip r:embed="rId6">
            <a:alphaModFix/>
          </a:blip>
          <a:srcRect r="34262" b="14813"/>
          <a:stretch/>
        </p:blipFill>
        <p:spPr>
          <a:xfrm flipH="1">
            <a:off x="0" y="1209675"/>
            <a:ext cx="2536475" cy="393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2" descr="8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351375">
            <a:off x="7110167" y="2730953"/>
            <a:ext cx="970522" cy="13856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6" descr="2.png"/>
          <p:cNvPicPr preferRelativeResize="0"/>
          <p:nvPr/>
        </p:nvPicPr>
        <p:blipFill rotWithShape="1">
          <a:blip r:embed="rId2">
            <a:alphaModFix/>
          </a:blip>
          <a:srcRect r="34288" b="26905"/>
          <a:stretch/>
        </p:blipFill>
        <p:spPr>
          <a:xfrm rot="-5400000">
            <a:off x="6531676" y="-493150"/>
            <a:ext cx="2138225" cy="31054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4" name="Google Shape;54;p6"/>
          <p:cNvGrpSpPr/>
          <p:nvPr/>
        </p:nvGrpSpPr>
        <p:grpSpPr>
          <a:xfrm>
            <a:off x="615225" y="581250"/>
            <a:ext cx="7913400" cy="3981000"/>
            <a:chOff x="615225" y="581250"/>
            <a:chExt cx="7913400" cy="3981000"/>
          </a:xfrm>
        </p:grpSpPr>
        <p:sp>
          <p:nvSpPr>
            <p:cNvPr id="55" name="Google Shape;55;p6"/>
            <p:cNvSpPr/>
            <p:nvPr/>
          </p:nvSpPr>
          <p:spPr>
            <a:xfrm>
              <a:off x="615225" y="581250"/>
              <a:ext cx="7913400" cy="3981000"/>
            </a:xfrm>
            <a:prstGeom prst="rect">
              <a:avLst/>
            </a:prstGeom>
            <a:solidFill>
              <a:srgbClr val="FFFFFF">
                <a:alpha val="92690"/>
              </a:srgbClr>
            </a:solidFill>
            <a:ln w="9525" cap="flat" cmpd="sng">
              <a:solidFill>
                <a:srgbClr val="231F1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6"/>
            <p:cNvSpPr/>
            <p:nvPr/>
          </p:nvSpPr>
          <p:spPr>
            <a:xfrm>
              <a:off x="704880" y="666850"/>
              <a:ext cx="7734000" cy="3809700"/>
            </a:xfrm>
            <a:prstGeom prst="rect">
              <a:avLst/>
            </a:prstGeom>
            <a:noFill/>
            <a:ln w="9525" cap="flat" cmpd="sng">
              <a:solidFill>
                <a:srgbClr val="231F1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" name="Google Shape;57;p6"/>
          <p:cNvSpPr txBox="1">
            <a:spLocks noGrp="1"/>
          </p:cNvSpPr>
          <p:nvPr>
            <p:ph type="title"/>
          </p:nvPr>
        </p:nvSpPr>
        <p:spPr>
          <a:xfrm>
            <a:off x="1251600" y="1044175"/>
            <a:ext cx="6640800" cy="95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6"/>
          <p:cNvSpPr txBox="1">
            <a:spLocks noGrp="1"/>
          </p:cNvSpPr>
          <p:nvPr>
            <p:ph type="body" idx="1"/>
          </p:nvPr>
        </p:nvSpPr>
        <p:spPr>
          <a:xfrm>
            <a:off x="1191650" y="2115774"/>
            <a:ext cx="3281700" cy="2152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600"/>
              </a:spcBef>
              <a:spcAft>
                <a:spcPts val="0"/>
              </a:spcAft>
              <a:buSzPts val="1400"/>
              <a:buChar char="◉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◎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p6"/>
          <p:cNvSpPr txBox="1">
            <a:spLocks noGrp="1"/>
          </p:cNvSpPr>
          <p:nvPr>
            <p:ph type="body" idx="2"/>
          </p:nvPr>
        </p:nvSpPr>
        <p:spPr>
          <a:xfrm>
            <a:off x="4670800" y="2115774"/>
            <a:ext cx="3281700" cy="2152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600"/>
              </a:spcBef>
              <a:spcAft>
                <a:spcPts val="0"/>
              </a:spcAft>
              <a:buSzPts val="1400"/>
              <a:buChar char="◉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◎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60" name="Google Shape;60;p6" descr="7.png"/>
          <p:cNvPicPr preferRelativeResize="0"/>
          <p:nvPr/>
        </p:nvPicPr>
        <p:blipFill rotWithShape="1">
          <a:blip r:embed="rId3">
            <a:alphaModFix/>
          </a:blip>
          <a:srcRect l="57520" b="21764"/>
          <a:stretch/>
        </p:blipFill>
        <p:spPr>
          <a:xfrm>
            <a:off x="0" y="2380575"/>
            <a:ext cx="1528900" cy="276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6" descr="11.png"/>
          <p:cNvPicPr preferRelativeResize="0"/>
          <p:nvPr/>
        </p:nvPicPr>
        <p:blipFill rotWithShape="1">
          <a:blip r:embed="rId4">
            <a:alphaModFix/>
          </a:blip>
          <a:srcRect r="35069" b="72214"/>
          <a:stretch/>
        </p:blipFill>
        <p:spPr>
          <a:xfrm>
            <a:off x="7005675" y="3455208"/>
            <a:ext cx="2147850" cy="16883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6"/>
          <p:cNvSpPr txBox="1">
            <a:spLocks noGrp="1"/>
          </p:cNvSpPr>
          <p:nvPr>
            <p:ph type="sldNum" idx="12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FBFAF5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251600" y="1044175"/>
            <a:ext cx="6640800" cy="9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1C"/>
              </a:buClr>
              <a:buSzPts val="4800"/>
              <a:buFont typeface="Playfair Display"/>
              <a:buNone/>
              <a:defRPr sz="4800" b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231F1C"/>
              </a:buClr>
              <a:buSzPts val="4800"/>
              <a:buFont typeface="Playfair Display"/>
              <a:buNone/>
              <a:defRPr sz="4800" b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231F1C"/>
              </a:buClr>
              <a:buSzPts val="4800"/>
              <a:buFont typeface="Playfair Display"/>
              <a:buNone/>
              <a:defRPr sz="4800" b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231F1C"/>
              </a:buClr>
              <a:buSzPts val="4800"/>
              <a:buFont typeface="Playfair Display"/>
              <a:buNone/>
              <a:defRPr sz="4800" b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231F1C"/>
              </a:buClr>
              <a:buSzPts val="4800"/>
              <a:buFont typeface="Playfair Display"/>
              <a:buNone/>
              <a:defRPr sz="4800" b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231F1C"/>
              </a:buClr>
              <a:buSzPts val="4800"/>
              <a:buFont typeface="Playfair Display"/>
              <a:buNone/>
              <a:defRPr sz="4800" b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231F1C"/>
              </a:buClr>
              <a:buSzPts val="4800"/>
              <a:buFont typeface="Playfair Display"/>
              <a:buNone/>
              <a:defRPr sz="4800" b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231F1C"/>
              </a:buClr>
              <a:buSzPts val="4800"/>
              <a:buFont typeface="Playfair Display"/>
              <a:buNone/>
              <a:defRPr sz="4800" b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231F1C"/>
              </a:buClr>
              <a:buSzPts val="4800"/>
              <a:buFont typeface="Playfair Display"/>
              <a:buNone/>
              <a:defRPr sz="4800" b="1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251600" y="2122450"/>
            <a:ext cx="6640800" cy="232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nos"/>
              <a:buChar char="◉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nos"/>
              <a:buChar char="◎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nos"/>
              <a:buChar char="○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nos"/>
              <a:buChar char="●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nos"/>
              <a:buChar char="○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nos"/>
              <a:buChar char="■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nos"/>
              <a:buChar char="●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nos"/>
              <a:buChar char="○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nos"/>
              <a:buChar char="■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 sz="1100">
                <a:solidFill>
                  <a:srgbClr val="999999"/>
                </a:solidFill>
                <a:latin typeface="Tinos"/>
                <a:ea typeface="Tinos"/>
                <a:cs typeface="Tinos"/>
                <a:sym typeface="Tinos"/>
              </a:defRPr>
            </a:lvl1pPr>
            <a:lvl2pPr lvl="1" algn="ctr">
              <a:buNone/>
              <a:defRPr sz="1100">
                <a:solidFill>
                  <a:srgbClr val="999999"/>
                </a:solidFill>
                <a:latin typeface="Tinos"/>
                <a:ea typeface="Tinos"/>
                <a:cs typeface="Tinos"/>
                <a:sym typeface="Tinos"/>
              </a:defRPr>
            </a:lvl2pPr>
            <a:lvl3pPr lvl="2" algn="ctr">
              <a:buNone/>
              <a:defRPr sz="1100">
                <a:solidFill>
                  <a:srgbClr val="999999"/>
                </a:solidFill>
                <a:latin typeface="Tinos"/>
                <a:ea typeface="Tinos"/>
                <a:cs typeface="Tinos"/>
                <a:sym typeface="Tinos"/>
              </a:defRPr>
            </a:lvl3pPr>
            <a:lvl4pPr lvl="3" algn="ctr">
              <a:buNone/>
              <a:defRPr sz="1100">
                <a:solidFill>
                  <a:srgbClr val="999999"/>
                </a:solidFill>
                <a:latin typeface="Tinos"/>
                <a:ea typeface="Tinos"/>
                <a:cs typeface="Tinos"/>
                <a:sym typeface="Tinos"/>
              </a:defRPr>
            </a:lvl4pPr>
            <a:lvl5pPr lvl="4" algn="ctr">
              <a:buNone/>
              <a:defRPr sz="1100">
                <a:solidFill>
                  <a:srgbClr val="999999"/>
                </a:solidFill>
                <a:latin typeface="Tinos"/>
                <a:ea typeface="Tinos"/>
                <a:cs typeface="Tinos"/>
                <a:sym typeface="Tinos"/>
              </a:defRPr>
            </a:lvl5pPr>
            <a:lvl6pPr lvl="5" algn="ctr">
              <a:buNone/>
              <a:defRPr sz="1100">
                <a:solidFill>
                  <a:srgbClr val="999999"/>
                </a:solidFill>
                <a:latin typeface="Tinos"/>
                <a:ea typeface="Tinos"/>
                <a:cs typeface="Tinos"/>
                <a:sym typeface="Tinos"/>
              </a:defRPr>
            </a:lvl6pPr>
            <a:lvl7pPr lvl="6" algn="ctr">
              <a:buNone/>
              <a:defRPr sz="1100">
                <a:solidFill>
                  <a:srgbClr val="999999"/>
                </a:solidFill>
                <a:latin typeface="Tinos"/>
                <a:ea typeface="Tinos"/>
                <a:cs typeface="Tinos"/>
                <a:sym typeface="Tinos"/>
              </a:defRPr>
            </a:lvl7pPr>
            <a:lvl8pPr lvl="7" algn="ctr">
              <a:buNone/>
              <a:defRPr sz="1100">
                <a:solidFill>
                  <a:srgbClr val="999999"/>
                </a:solidFill>
                <a:latin typeface="Tinos"/>
                <a:ea typeface="Tinos"/>
                <a:cs typeface="Tinos"/>
                <a:sym typeface="Tinos"/>
              </a:defRPr>
            </a:lvl8pPr>
            <a:lvl9pPr lvl="8" algn="ctr">
              <a:buNone/>
              <a:defRPr sz="1100">
                <a:solidFill>
                  <a:srgbClr val="999999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Image result for caranguejo carto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150" y="2383972"/>
            <a:ext cx="2484381" cy="1479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8" name="Google Shape;128;p14"/>
          <p:cNvSpPr txBox="1">
            <a:spLocks noGrp="1"/>
          </p:cNvSpPr>
          <p:nvPr>
            <p:ph type="ctrTitle"/>
          </p:nvPr>
        </p:nvSpPr>
        <p:spPr>
          <a:xfrm>
            <a:off x="1698171" y="866724"/>
            <a:ext cx="5769429" cy="299720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Caranguejo n</a:t>
            </a:r>
            <a:r>
              <a:rPr lang="pt-BR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ão </a:t>
            </a:r>
            <a:br>
              <a:rPr lang="pt-BR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é peixe!</a:t>
            </a:r>
            <a:endParaRPr dirty="0">
              <a:solidFill>
                <a:srgbClr val="CC43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1"/>
          <p:cNvSpPr txBox="1">
            <a:spLocks noGrp="1"/>
          </p:cNvSpPr>
          <p:nvPr>
            <p:ph type="title"/>
          </p:nvPr>
        </p:nvSpPr>
        <p:spPr>
          <a:xfrm>
            <a:off x="1251600" y="739383"/>
            <a:ext cx="6640800" cy="9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" sz="3000" dirty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Caranguejo </a:t>
            </a:r>
            <a:r>
              <a:rPr lang="en" sz="30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pt-BR" sz="3000" dirty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ão é </a:t>
            </a:r>
            <a:r>
              <a:rPr lang="pt-BR" sz="30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peixe</a:t>
            </a:r>
            <a:br>
              <a:rPr lang="pt-BR" sz="30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" sz="3000" dirty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Caranguejo </a:t>
            </a:r>
            <a:r>
              <a:rPr lang="pt-BR" sz="30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peixe é</a:t>
            </a:r>
            <a:br>
              <a:rPr lang="pt-BR" sz="30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" sz="30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Caranguejo só é peixe </a:t>
            </a:r>
            <a:br>
              <a:rPr lang="en" sz="30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" sz="30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enchente da maré</a:t>
            </a:r>
            <a:br>
              <a:rPr lang="en" sz="30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" sz="30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Ora palma, palma, palma</a:t>
            </a:r>
            <a:br>
              <a:rPr lang="en" sz="30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" sz="30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Ora pé, pé, pé</a:t>
            </a:r>
            <a:br>
              <a:rPr lang="en" sz="30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" sz="30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Ora roda, roda, roda</a:t>
            </a:r>
            <a:br>
              <a:rPr lang="en" sz="30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" sz="30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Caranguejo peixe é</a:t>
            </a:r>
            <a:r>
              <a:rPr lang="pt-BR" sz="28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BR" sz="28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z="3000" dirty="0">
              <a:solidFill>
                <a:srgbClr val="CC43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9" name="Google Shape;179;p21"/>
          <p:cNvSpPr txBox="1">
            <a:spLocks noGrp="1"/>
          </p:cNvSpPr>
          <p:nvPr>
            <p:ph type="sldNum" idx="12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1026" name="Picture 2" descr="Image result for enchente imagem carto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23000" y="1768898"/>
            <a:ext cx="1147918" cy="1147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caranguejo carto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916" y="1363078"/>
            <a:ext cx="1373034" cy="81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7425" y="950914"/>
            <a:ext cx="1804015" cy="1804015"/>
          </a:xfrm>
          <a:prstGeom prst="rect">
            <a:avLst/>
          </a:prstGeom>
        </p:spPr>
      </p:pic>
      <p:pic>
        <p:nvPicPr>
          <p:cNvPr id="14" name="Picture 4" descr="Image result for caranguejo carto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366" y="3187520"/>
            <a:ext cx="1373034" cy="81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2100943" y="2002971"/>
            <a:ext cx="1274611" cy="33988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1"/>
          <p:cNvSpPr txBox="1">
            <a:spLocks noGrp="1"/>
          </p:cNvSpPr>
          <p:nvPr>
            <p:ph type="title"/>
          </p:nvPr>
        </p:nvSpPr>
        <p:spPr>
          <a:xfrm>
            <a:off x="1251600" y="818039"/>
            <a:ext cx="6640800" cy="9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t-BR" sz="28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cravo brigou com a rosa</a:t>
            </a:r>
            <a:br>
              <a:rPr lang="pt-BR" sz="28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28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Debaixo de uma sacada</a:t>
            </a:r>
            <a:br>
              <a:rPr lang="pt-BR" sz="28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28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cravo saiu ferido</a:t>
            </a:r>
            <a:br>
              <a:rPr lang="pt-BR" sz="28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28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a rosa despedaçada</a:t>
            </a:r>
            <a:br>
              <a:rPr lang="pt-BR" sz="28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28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cravo ficou doente</a:t>
            </a:r>
            <a:br>
              <a:rPr lang="pt-BR" sz="28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28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rosa foi visitar</a:t>
            </a:r>
            <a:br>
              <a:rPr lang="pt-BR" sz="28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28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cravo teve um desmaio</a:t>
            </a:r>
            <a:br>
              <a:rPr lang="pt-BR" sz="28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28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a rosa pôs-se a chorar</a:t>
            </a:r>
            <a:br>
              <a:rPr lang="pt-BR" sz="28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z="3000" dirty="0">
              <a:solidFill>
                <a:srgbClr val="CC43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9" name="Google Shape;179;p21"/>
          <p:cNvSpPr txBox="1">
            <a:spLocks noGrp="1"/>
          </p:cNvSpPr>
          <p:nvPr>
            <p:ph type="sldNum" idx="12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 dirty="0"/>
          </a:p>
        </p:txBody>
      </p:sp>
      <p:pic>
        <p:nvPicPr>
          <p:cNvPr id="2050" name="Picture 2" descr="Image result for cravo fl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992" y="822598"/>
            <a:ext cx="767898" cy="133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Image result for rosa flor"/>
          <p:cNvSpPr>
            <a:spLocks noChangeAspect="1" noChangeArrowheads="1"/>
          </p:cNvSpPr>
          <p:nvPr/>
        </p:nvSpPr>
        <p:spPr bwMode="auto">
          <a:xfrm>
            <a:off x="4640524" y="1528955"/>
            <a:ext cx="65244" cy="65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6" name="Picture 8" descr="Image result for rosa flo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922" y="812073"/>
            <a:ext cx="1276348" cy="1276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Related 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258" y="2015922"/>
            <a:ext cx="1317302" cy="98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4188" y="1896804"/>
            <a:ext cx="1273216" cy="1171068"/>
          </a:xfrm>
          <a:prstGeom prst="rect">
            <a:avLst/>
          </a:prstGeom>
        </p:spPr>
      </p:pic>
      <p:pic>
        <p:nvPicPr>
          <p:cNvPr id="2060" name="Picture 12" descr="Image result for rosa despedaçad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55" y="3192638"/>
            <a:ext cx="1427282" cy="1070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Image result for desmaio cartoo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922" y="3179256"/>
            <a:ext cx="1055974" cy="1083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Arrow Connector 13"/>
          <p:cNvCxnSpPr/>
          <p:nvPr/>
        </p:nvCxnSpPr>
        <p:spPr>
          <a:xfrm>
            <a:off x="1850571" y="822598"/>
            <a:ext cx="1102671" cy="12445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6764258" y="1052061"/>
            <a:ext cx="608304" cy="14308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6470897" y="1729299"/>
            <a:ext cx="848050" cy="48106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2105878" y="2088421"/>
            <a:ext cx="920351" cy="56218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2191641" y="2578147"/>
            <a:ext cx="761601" cy="92705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6284728" y="3875314"/>
            <a:ext cx="610194" cy="307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5173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1"/>
          <p:cNvSpPr txBox="1">
            <a:spLocks noGrp="1"/>
          </p:cNvSpPr>
          <p:nvPr>
            <p:ph type="title"/>
          </p:nvPr>
        </p:nvSpPr>
        <p:spPr>
          <a:xfrm>
            <a:off x="1251600" y="818039"/>
            <a:ext cx="6640800" cy="9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" sz="28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Palma, </a:t>
            </a:r>
            <a:r>
              <a:rPr lang="en" sz="2800" dirty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palma, palma</a:t>
            </a:r>
            <a:br>
              <a:rPr lang="en" sz="2800" dirty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" sz="28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Pé, </a:t>
            </a:r>
            <a:r>
              <a:rPr lang="en" sz="2800" dirty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pé, pé</a:t>
            </a:r>
            <a:br>
              <a:rPr lang="en" sz="2800" dirty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" sz="28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Roda, </a:t>
            </a:r>
            <a:r>
              <a:rPr lang="en" sz="2800" dirty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roda, roda</a:t>
            </a:r>
            <a:br>
              <a:rPr lang="en" sz="2800" dirty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" sz="2800" dirty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Caranguejo peixe </a:t>
            </a:r>
            <a:r>
              <a:rPr lang="en" sz="28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</a:t>
            </a:r>
            <a:br>
              <a:rPr lang="en" sz="28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" sz="2800" dirty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Palma, palma, palma</a:t>
            </a:r>
            <a:br>
              <a:rPr lang="en" sz="2800" dirty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" sz="2800" dirty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Pé, pé, pé</a:t>
            </a:r>
            <a:br>
              <a:rPr lang="en" sz="2800" dirty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" sz="2800" dirty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Roda, roda, roda</a:t>
            </a:r>
            <a:br>
              <a:rPr lang="en" sz="2800" dirty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" sz="2800" dirty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Caranguejo peixe é</a:t>
            </a:r>
            <a:r>
              <a:rPr lang="pt-BR" sz="2800" dirty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BR" sz="2800" dirty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28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BR" sz="2800" dirty="0" smtClean="0">
                <a:solidFill>
                  <a:srgbClr val="CC4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z="3000" dirty="0">
              <a:solidFill>
                <a:srgbClr val="CC43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9" name="Google Shape;179;p21"/>
          <p:cNvSpPr txBox="1">
            <a:spLocks noGrp="1"/>
          </p:cNvSpPr>
          <p:nvPr>
            <p:ph type="sldNum" idx="12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 dirty="0"/>
          </a:p>
        </p:txBody>
      </p:sp>
      <p:sp>
        <p:nvSpPr>
          <p:cNvPr id="2" name="AutoShape 2" descr="Image result for clapping cartoon"/>
          <p:cNvSpPr>
            <a:spLocks noChangeAspect="1" noChangeArrowheads="1"/>
          </p:cNvSpPr>
          <p:nvPr/>
        </p:nvSpPr>
        <p:spPr bwMode="auto">
          <a:xfrm>
            <a:off x="-2378767" y="1456126"/>
            <a:ext cx="61254" cy="61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8" name="Picture 6" descr="Image result for clapping cartoo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6" r="18111" b="6323"/>
          <a:stretch/>
        </p:blipFill>
        <p:spPr bwMode="auto">
          <a:xfrm>
            <a:off x="6433457" y="818039"/>
            <a:ext cx="1752600" cy="1549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894" y="1374595"/>
            <a:ext cx="2326548" cy="232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Image result for cantiga roda carto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849" y="2976642"/>
            <a:ext cx="1835150" cy="1283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3479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onstance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2397</TotalTime>
  <Words>148</Words>
  <Application>Microsoft Office PowerPoint</Application>
  <PresentationFormat>On-screen Show (16:9)</PresentationFormat>
  <Paragraphs>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Tinos</vt:lpstr>
      <vt:lpstr>Arial</vt:lpstr>
      <vt:lpstr>Playfair Display</vt:lpstr>
      <vt:lpstr>Constance template</vt:lpstr>
      <vt:lpstr>Caranguejo não      é peixe!</vt:lpstr>
      <vt:lpstr>Caranguejo não é peixe Caranguejo peixe é Caranguejo só é peixe  na enchente da maré Ora palma, palma, palma Ora pé, pé, pé Ora roda, roda, roda Caranguejo peixe é </vt:lpstr>
      <vt:lpstr>O cravo brigou com a rosa Debaixo de uma sacada O cravo saiu ferido E a rosa despedaçada O cravo ficou doente A rosa foi visitar O cravo teve um desmaio E a rosa pôs-se a chorar </vt:lpstr>
      <vt:lpstr>Palma, palma, palma Pé, pé, pé Roda, roda, roda Caranguejo peixe é Palma, palma, palma Pé, pé, pé Roda, roda, roda Caranguejo peixe é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Lina Figueiredo</dc:creator>
  <cp:lastModifiedBy>Lina Figueiredo</cp:lastModifiedBy>
  <cp:revision>17</cp:revision>
  <dcterms:modified xsi:type="dcterms:W3CDTF">2020-03-12T15:01:54Z</dcterms:modified>
</cp:coreProperties>
</file>